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9D999F-EC9C-4923-A8B2-9CB33CEC1B40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1527FA-8709-4AE6-BC78-8984AC178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14_mtepper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Maribel_Felipe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2Rosa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Antonio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Lupe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El%20Profesor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ms-fs02\homesms02$\teachers\ecurry\Documents\8th%20Grade_202%20final%20exam%202010\Fernando%20Rodriguez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movies%20music%20actors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ms-fs02\homesms02$\teachers\ecurry\Documents\8th%20Grade_202%20final%20exam%202010\13_ecurry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/>
              <a:t>e</a:t>
            </a:r>
            <a:r>
              <a:rPr lang="en-US" dirty="0" err="1" smtClean="0"/>
              <a:t>xamen</a:t>
            </a:r>
            <a:r>
              <a:rPr lang="en-US" dirty="0" smtClean="0"/>
              <a:t> final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2010</a:t>
            </a:r>
          </a:p>
          <a:p>
            <a:r>
              <a:rPr lang="en-US" dirty="0" smtClean="0"/>
              <a:t>El </a:t>
            </a:r>
            <a:r>
              <a:rPr lang="en-US" dirty="0" err="1"/>
              <a:t>e</a:t>
            </a:r>
            <a:r>
              <a:rPr lang="en-US" dirty="0" err="1" smtClean="0"/>
              <a:t>xamen</a:t>
            </a:r>
            <a:r>
              <a:rPr lang="en-US" dirty="0" smtClean="0"/>
              <a:t> de </a:t>
            </a:r>
            <a:r>
              <a:rPr lang="en-US" dirty="0" err="1"/>
              <a:t>e</a:t>
            </a:r>
            <a:r>
              <a:rPr lang="en-US" dirty="0" err="1" smtClean="0"/>
              <a:t>scuchar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#’s 12, 13, &amp; 14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Daniel is telling you about a typical day in his life.  He says:</a:t>
            </a:r>
            <a:endParaRPr lang="en-US" dirty="0"/>
          </a:p>
        </p:txBody>
      </p:sp>
      <p:pic>
        <p:nvPicPr>
          <p:cNvPr id="7" name="14_mtepp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3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Maribel is questioning Felipe about what he did last </a:t>
            </a:r>
            <a:r>
              <a:rPr lang="en-US" dirty="0" smtClean="0"/>
              <a:t>weekend:</a:t>
            </a:r>
            <a:endParaRPr lang="en-US" dirty="0"/>
          </a:p>
        </p:txBody>
      </p:sp>
      <p:pic>
        <p:nvPicPr>
          <p:cNvPr id="4" name="Maribel_Feli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call in to retrieve your voice mail and hear the following message from your friend </a:t>
            </a:r>
            <a:r>
              <a:rPr lang="en-US" dirty="0" smtClean="0"/>
              <a:t>Rosa: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2Ro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43400" y="28956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Raul calls his friend Antonio on his cell phone to find out where he is.  He says:</a:t>
            </a:r>
            <a:endParaRPr lang="en-US" dirty="0"/>
          </a:p>
        </p:txBody>
      </p:sp>
      <p:pic>
        <p:nvPicPr>
          <p:cNvPr id="4" name="Antoni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43400" y="28956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friends are talking about why they can't get together today.  They say to one another: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Lu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students are discussing information they learned from their teacher.  They say to one another: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El Profeso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#’s 6 &amp;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Fernando is telling you about himself.  He says:</a:t>
            </a:r>
            <a:endParaRPr lang="en-US" dirty="0"/>
          </a:p>
        </p:txBody>
      </p:sp>
      <p:pic>
        <p:nvPicPr>
          <p:cNvPr id="4" name="Fernando Rodriguez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2209800"/>
            <a:ext cx="5867400" cy="440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friend is talking about her favorite actors, films and music.  You hear:</a:t>
            </a:r>
            <a:endParaRPr lang="en-US" dirty="0"/>
          </a:p>
        </p:txBody>
      </p:sp>
      <p:pic>
        <p:nvPicPr>
          <p:cNvPr id="4" name="movies music actor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2766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#’s 9, 10, &amp;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listening to your friend talk about herself.  You hear: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13_ecurr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2743200"/>
            <a:ext cx="2743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</TotalTime>
  <Words>178</Words>
  <Application>Microsoft Office PowerPoint</Application>
  <PresentationFormat>On-screen Show (4:3)</PresentationFormat>
  <Paragraphs>21</Paragraphs>
  <Slides>10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El examen final</vt:lpstr>
      <vt:lpstr>#1</vt:lpstr>
      <vt:lpstr>#2</vt:lpstr>
      <vt:lpstr>#3</vt:lpstr>
      <vt:lpstr>#4</vt:lpstr>
      <vt:lpstr>#5</vt:lpstr>
      <vt:lpstr>#’s 6 &amp; 7</vt:lpstr>
      <vt:lpstr>#8</vt:lpstr>
      <vt:lpstr>#’s 9, 10, &amp; 11</vt:lpstr>
      <vt:lpstr>#’s 12, 13, &amp; 14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examen final</dc:title>
  <dc:creator>ecurry</dc:creator>
  <cp:lastModifiedBy>Administrator</cp:lastModifiedBy>
  <cp:revision>13</cp:revision>
  <dcterms:created xsi:type="dcterms:W3CDTF">2010-05-25T18:18:31Z</dcterms:created>
  <dcterms:modified xsi:type="dcterms:W3CDTF">2010-06-08T14:14:00Z</dcterms:modified>
</cp:coreProperties>
</file>